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26" r:id="rId2"/>
    <p:sldId id="259" r:id="rId3"/>
    <p:sldId id="260" r:id="rId4"/>
    <p:sldId id="274" r:id="rId5"/>
    <p:sldId id="296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990000"/>
    <a:srgbClr val="C6D9F1"/>
    <a:srgbClr val="000000"/>
    <a:srgbClr val="EAEAEA"/>
    <a:srgbClr val="FF5050"/>
    <a:srgbClr val="FF99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浅色样式 1 - 强调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A6871-52C8-4164-BDB2-F807E44F73FB}" type="datetimeFigureOut">
              <a:rPr lang="zh-CN" altLang="en-US" smtClean="0"/>
              <a:pPr/>
              <a:t>2014/12/31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6CE2B-C7F2-4080-9B98-2D7D77FF3F6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099653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6CE2B-C7F2-4080-9B98-2D7D77FF3F6D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256370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9C89FC-4E4B-4EE0-8CAE-EC86F0723212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299586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9C89FC-4E4B-4EE0-8CAE-EC86F0723212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9125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9C89FC-4E4B-4EE0-8CAE-EC86F0723212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0210190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9C89FC-4E4B-4EE0-8CAE-EC86F0723212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957978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DA8F3-0FC3-49EC-AEB5-CA4B2145D6CC}" type="datetimeFigureOut">
              <a:rPr lang="zh-CN" altLang="en-US" smtClean="0"/>
              <a:pPr/>
              <a:t>2014/12/31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2AFF-C372-441A-B442-60A75D0E14D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564315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DA8F3-0FC3-49EC-AEB5-CA4B2145D6CC}" type="datetimeFigureOut">
              <a:rPr lang="zh-CN" altLang="en-US" smtClean="0"/>
              <a:pPr/>
              <a:t>2014/12/31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2AFF-C372-441A-B442-60A75D0E14D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001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DA8F3-0FC3-49EC-AEB5-CA4B2145D6CC}" type="datetimeFigureOut">
              <a:rPr lang="zh-CN" altLang="en-US" smtClean="0"/>
              <a:pPr/>
              <a:t>2014/12/31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2AFF-C372-441A-B442-60A75D0E14D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518869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DA8F3-0FC3-49EC-AEB5-CA4B2145D6CC}" type="datetimeFigureOut">
              <a:rPr lang="zh-CN" altLang="en-US" smtClean="0"/>
              <a:pPr/>
              <a:t>2014/12/31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2AFF-C372-441A-B442-60A75D0E14D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126495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DA8F3-0FC3-49EC-AEB5-CA4B2145D6CC}" type="datetimeFigureOut">
              <a:rPr lang="zh-CN" altLang="en-US" smtClean="0"/>
              <a:pPr/>
              <a:t>2014/12/31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2AFF-C372-441A-B442-60A75D0E14D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194467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DA8F3-0FC3-49EC-AEB5-CA4B2145D6CC}" type="datetimeFigureOut">
              <a:rPr lang="zh-CN" altLang="en-US" smtClean="0"/>
              <a:pPr/>
              <a:t>2014/12/31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2AFF-C372-441A-B442-60A75D0E14D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592163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DA8F3-0FC3-49EC-AEB5-CA4B2145D6CC}" type="datetimeFigureOut">
              <a:rPr lang="zh-CN" altLang="en-US" smtClean="0"/>
              <a:pPr/>
              <a:t>2014/12/31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2AFF-C372-441A-B442-60A75D0E14D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073763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DA8F3-0FC3-49EC-AEB5-CA4B2145D6CC}" type="datetimeFigureOut">
              <a:rPr lang="zh-CN" altLang="en-US" smtClean="0"/>
              <a:pPr/>
              <a:t>2014/12/31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2AFF-C372-441A-B442-60A75D0E14D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704527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DA8F3-0FC3-49EC-AEB5-CA4B2145D6CC}" type="datetimeFigureOut">
              <a:rPr lang="zh-CN" altLang="en-US" smtClean="0"/>
              <a:pPr/>
              <a:t>2014/12/31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2AFF-C372-441A-B442-60A75D0E14D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608694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DA8F3-0FC3-49EC-AEB5-CA4B2145D6CC}" type="datetimeFigureOut">
              <a:rPr lang="zh-CN" altLang="en-US" smtClean="0"/>
              <a:pPr/>
              <a:t>2014/12/31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2AFF-C372-441A-B442-60A75D0E14D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946801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DA8F3-0FC3-49EC-AEB5-CA4B2145D6CC}" type="datetimeFigureOut">
              <a:rPr lang="zh-CN" altLang="en-US" smtClean="0"/>
              <a:pPr/>
              <a:t>2014/12/31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2AFF-C372-441A-B442-60A75D0E14D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443909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DA8F3-0FC3-49EC-AEB5-CA4B2145D6CC}" type="datetimeFigureOut">
              <a:rPr lang="zh-CN" altLang="en-US" smtClean="0"/>
              <a:pPr/>
              <a:t>2014/12/31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12AFF-C372-441A-B442-60A75D0E14D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33387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916832"/>
            <a:ext cx="8229600" cy="2592288"/>
          </a:xfrm>
        </p:spPr>
        <p:txBody>
          <a:bodyPr>
            <a:noAutofit/>
          </a:bodyPr>
          <a:lstStyle/>
          <a:p>
            <a:pPr>
              <a:lnSpc>
                <a:spcPts val="7500"/>
              </a:lnSpc>
            </a:pPr>
            <a:r>
              <a:rPr lang="zh-CN" alt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添加标题文本</a:t>
            </a:r>
            <a:endParaRPr lang="zh-CN" altLang="en-US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702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475656" y="1531227"/>
            <a:ext cx="6192688" cy="3649960"/>
            <a:chOff x="1475656" y="1531227"/>
            <a:chExt cx="6192688" cy="3649960"/>
          </a:xfrm>
        </p:grpSpPr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3556409" y="1628800"/>
              <a:ext cx="4111935" cy="504056"/>
            </a:xfrm>
            <a:prstGeom prst="roundRect">
              <a:avLst>
                <a:gd name="adj" fmla="val 16667"/>
              </a:avLst>
            </a:prstGeom>
            <a:solidFill>
              <a:srgbClr val="C81414"/>
            </a:solidFill>
            <a:ln/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>
                <a:lnSpc>
                  <a:spcPts val="1800"/>
                </a:lnSpc>
              </a:pPr>
              <a:endParaRPr lang="zh-CN" altLang="en-US" sz="1900" dirty="0">
                <a:solidFill>
                  <a:schemeClr val="bg1"/>
                </a:solidFill>
                <a:latin typeface="方正魏碑简体" pitchFamily="65" charset="-122"/>
                <a:ea typeface="方正魏碑简体" pitchFamily="65" charset="-122"/>
              </a:endParaRPr>
            </a:p>
          </p:txBody>
        </p:sp>
        <p:sp>
          <p:nvSpPr>
            <p:cNvPr id="4" name="Line 18"/>
            <p:cNvSpPr>
              <a:spLocks noChangeShapeType="1"/>
            </p:cNvSpPr>
            <p:nvPr/>
          </p:nvSpPr>
          <p:spPr bwMode="auto">
            <a:xfrm>
              <a:off x="2105661" y="2224810"/>
              <a:ext cx="0" cy="266664"/>
            </a:xfrm>
            <a:prstGeom prst="line">
              <a:avLst/>
            </a:prstGeom>
            <a:noFill/>
            <a:ln w="28575">
              <a:solidFill>
                <a:srgbClr val="C9131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" name="Line 17"/>
            <p:cNvSpPr>
              <a:spLocks noChangeShapeType="1"/>
            </p:cNvSpPr>
            <p:nvPr/>
          </p:nvSpPr>
          <p:spPr bwMode="auto">
            <a:xfrm>
              <a:off x="2654748" y="1878019"/>
              <a:ext cx="901658" cy="0"/>
            </a:xfrm>
            <a:prstGeom prst="line">
              <a:avLst/>
            </a:prstGeom>
            <a:noFill/>
            <a:ln w="28575">
              <a:solidFill>
                <a:srgbClr val="C9131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" name="AutoShape 16" descr="444"/>
            <p:cNvSpPr>
              <a:spLocks noChangeArrowheads="1"/>
            </p:cNvSpPr>
            <p:nvPr/>
          </p:nvSpPr>
          <p:spPr bwMode="auto">
            <a:xfrm>
              <a:off x="1475656" y="1531227"/>
              <a:ext cx="1179092" cy="693583"/>
            </a:xfrm>
            <a:prstGeom prst="roundRect">
              <a:avLst>
                <a:gd name="adj" fmla="val 14167"/>
              </a:avLst>
            </a:prstGeom>
            <a:blipFill dpi="0" rotWithShape="1">
              <a:blip r:embed="rId3" cstate="print"/>
              <a:srcRect/>
              <a:stretch>
                <a:fillRect/>
              </a:stretch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" name="Line 23"/>
            <p:cNvSpPr>
              <a:spLocks noChangeShapeType="1"/>
            </p:cNvSpPr>
            <p:nvPr/>
          </p:nvSpPr>
          <p:spPr bwMode="auto">
            <a:xfrm>
              <a:off x="2099881" y="3185058"/>
              <a:ext cx="5780" cy="339160"/>
            </a:xfrm>
            <a:prstGeom prst="line">
              <a:avLst/>
            </a:prstGeom>
            <a:noFill/>
            <a:ln w="28575">
              <a:solidFill>
                <a:srgbClr val="C9131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" name="Line 24"/>
            <p:cNvSpPr>
              <a:spLocks noChangeShapeType="1"/>
            </p:cNvSpPr>
            <p:nvPr/>
          </p:nvSpPr>
          <p:spPr bwMode="auto">
            <a:xfrm>
              <a:off x="2654748" y="2838266"/>
              <a:ext cx="901658" cy="0"/>
            </a:xfrm>
            <a:prstGeom prst="line">
              <a:avLst/>
            </a:prstGeom>
            <a:noFill/>
            <a:ln w="28575">
              <a:solidFill>
                <a:srgbClr val="C9131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" name="AutoShape 25" descr="222"/>
            <p:cNvSpPr>
              <a:spLocks noChangeArrowheads="1"/>
            </p:cNvSpPr>
            <p:nvPr/>
          </p:nvSpPr>
          <p:spPr bwMode="auto">
            <a:xfrm>
              <a:off x="1475656" y="2491474"/>
              <a:ext cx="1179092" cy="693583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 cstate="print"/>
              <a:srcRect/>
              <a:stretch>
                <a:fillRect/>
              </a:stretch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AutoShape 26"/>
            <p:cNvSpPr>
              <a:spLocks noChangeArrowheads="1"/>
            </p:cNvSpPr>
            <p:nvPr/>
          </p:nvSpPr>
          <p:spPr bwMode="auto">
            <a:xfrm>
              <a:off x="3556406" y="2564905"/>
              <a:ext cx="4111938" cy="504056"/>
            </a:xfrm>
            <a:prstGeom prst="roundRect">
              <a:avLst>
                <a:gd name="adj" fmla="val 16667"/>
              </a:avLst>
            </a:prstGeom>
            <a:solidFill>
              <a:srgbClr val="C81414"/>
            </a:solidFill>
            <a:ln/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>
                <a:lnSpc>
                  <a:spcPts val="1800"/>
                </a:lnSpc>
              </a:pPr>
              <a:endParaRPr lang="zh-CN" altLang="en-US" sz="1900" dirty="0">
                <a:solidFill>
                  <a:schemeClr val="bg1"/>
                </a:solidFill>
                <a:latin typeface="方正魏碑简体" pitchFamily="65" charset="-122"/>
                <a:ea typeface="方正魏碑简体" pitchFamily="65" charset="-122"/>
              </a:endParaRPr>
            </a:p>
          </p:txBody>
        </p:sp>
        <p:sp>
          <p:nvSpPr>
            <p:cNvPr id="12" name="Line 27"/>
            <p:cNvSpPr>
              <a:spLocks noChangeShapeType="1"/>
            </p:cNvSpPr>
            <p:nvPr/>
          </p:nvSpPr>
          <p:spPr bwMode="auto">
            <a:xfrm>
              <a:off x="2105661" y="4217801"/>
              <a:ext cx="0" cy="269802"/>
            </a:xfrm>
            <a:prstGeom prst="line">
              <a:avLst/>
            </a:prstGeom>
            <a:noFill/>
            <a:ln w="28575">
              <a:solidFill>
                <a:srgbClr val="C9131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Line 28"/>
            <p:cNvSpPr>
              <a:spLocks noChangeShapeType="1"/>
            </p:cNvSpPr>
            <p:nvPr/>
          </p:nvSpPr>
          <p:spPr bwMode="auto">
            <a:xfrm>
              <a:off x="2654748" y="3871010"/>
              <a:ext cx="901658" cy="0"/>
            </a:xfrm>
            <a:prstGeom prst="line">
              <a:avLst/>
            </a:prstGeom>
            <a:noFill/>
            <a:ln w="28575">
              <a:solidFill>
                <a:srgbClr val="C9131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AutoShape 29" descr="333"/>
            <p:cNvSpPr>
              <a:spLocks noChangeArrowheads="1"/>
            </p:cNvSpPr>
            <p:nvPr/>
          </p:nvSpPr>
          <p:spPr bwMode="auto">
            <a:xfrm>
              <a:off x="1475656" y="3524218"/>
              <a:ext cx="1179092" cy="693583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 cstate="print"/>
              <a:srcRect/>
              <a:stretch>
                <a:fillRect/>
              </a:stretch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AutoShape 30"/>
            <p:cNvSpPr>
              <a:spLocks noChangeArrowheads="1"/>
            </p:cNvSpPr>
            <p:nvPr/>
          </p:nvSpPr>
          <p:spPr bwMode="auto">
            <a:xfrm>
              <a:off x="3556406" y="3573017"/>
              <a:ext cx="4111938" cy="576064"/>
            </a:xfrm>
            <a:prstGeom prst="roundRect">
              <a:avLst>
                <a:gd name="adj" fmla="val 16667"/>
              </a:avLst>
            </a:prstGeom>
            <a:solidFill>
              <a:srgbClr val="C81414"/>
            </a:solidFill>
            <a:ln/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>
                <a:lnSpc>
                  <a:spcPts val="1800"/>
                </a:lnSpc>
              </a:pPr>
              <a:endParaRPr lang="zh-CN" altLang="en-US" sz="1900" dirty="0">
                <a:solidFill>
                  <a:schemeClr val="bg1"/>
                </a:solidFill>
                <a:latin typeface="方正魏碑简体" pitchFamily="65" charset="-122"/>
                <a:ea typeface="方正魏碑简体" pitchFamily="65" charset="-122"/>
              </a:endParaRPr>
            </a:p>
          </p:txBody>
        </p:sp>
        <p:sp>
          <p:nvSpPr>
            <p:cNvPr id="17" name="Line 32"/>
            <p:cNvSpPr>
              <a:spLocks noChangeShapeType="1"/>
            </p:cNvSpPr>
            <p:nvPr/>
          </p:nvSpPr>
          <p:spPr bwMode="auto">
            <a:xfrm>
              <a:off x="2654748" y="4834395"/>
              <a:ext cx="901658" cy="0"/>
            </a:xfrm>
            <a:prstGeom prst="line">
              <a:avLst/>
            </a:prstGeom>
            <a:noFill/>
            <a:ln w="28575">
              <a:solidFill>
                <a:srgbClr val="C9131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AutoShape 33" descr="555"/>
            <p:cNvSpPr>
              <a:spLocks noChangeArrowheads="1"/>
            </p:cNvSpPr>
            <p:nvPr/>
          </p:nvSpPr>
          <p:spPr bwMode="auto">
            <a:xfrm>
              <a:off x="1475656" y="4487604"/>
              <a:ext cx="1179092" cy="693583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stretch>
                <a:fillRect/>
              </a:stretch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" name="AutoShape 34"/>
            <p:cNvSpPr>
              <a:spLocks noChangeArrowheads="1"/>
            </p:cNvSpPr>
            <p:nvPr/>
          </p:nvSpPr>
          <p:spPr bwMode="auto">
            <a:xfrm>
              <a:off x="3556406" y="4581129"/>
              <a:ext cx="4111938" cy="504056"/>
            </a:xfrm>
            <a:prstGeom prst="roundRect">
              <a:avLst>
                <a:gd name="adj" fmla="val 16667"/>
              </a:avLst>
            </a:prstGeom>
            <a:solidFill>
              <a:srgbClr val="C81414"/>
            </a:solidFill>
            <a:ln/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>
                <a:lnSpc>
                  <a:spcPts val="1800"/>
                </a:lnSpc>
              </a:pPr>
              <a:endParaRPr lang="zh-CN" altLang="en-US" sz="1900" dirty="0">
                <a:solidFill>
                  <a:schemeClr val="bg1"/>
                </a:solidFill>
                <a:latin typeface="方正魏碑简体" pitchFamily="65" charset="-122"/>
                <a:ea typeface="方正魏碑简体" pitchFamily="65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934012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116632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2400" dirty="0" smtClean="0">
                <a:solidFill>
                  <a:schemeClr val="bg1"/>
                </a:solidFill>
                <a:latin typeface="方正黑体简体" pitchFamily="65" charset="-122"/>
                <a:ea typeface="方正黑体简体" pitchFamily="65" charset="-122"/>
              </a:rPr>
              <a:t>2010</a:t>
            </a:r>
            <a:r>
              <a:rPr lang="zh-CN" altLang="en-US" sz="2400" dirty="0" smtClean="0">
                <a:solidFill>
                  <a:schemeClr val="bg1"/>
                </a:solidFill>
                <a:latin typeface="方正黑体简体" pitchFamily="65" charset="-122"/>
                <a:ea typeface="方正黑体简体" pitchFamily="65" charset="-122"/>
              </a:rPr>
              <a:t>年度宣传部、新闻办工作总结</a:t>
            </a:r>
          </a:p>
        </p:txBody>
      </p:sp>
      <p:sp>
        <p:nvSpPr>
          <p:cNvPr id="27" name="AutoShape 30"/>
          <p:cNvSpPr>
            <a:spLocks noChangeArrowheads="1"/>
          </p:cNvSpPr>
          <p:nvPr/>
        </p:nvSpPr>
        <p:spPr bwMode="auto">
          <a:xfrm>
            <a:off x="857200" y="1447800"/>
            <a:ext cx="7603232" cy="685800"/>
          </a:xfrm>
          <a:prstGeom prst="roundRect">
            <a:avLst>
              <a:gd name="adj" fmla="val 16667"/>
            </a:avLst>
          </a:prstGeom>
          <a:solidFill>
            <a:srgbClr val="C81414"/>
          </a:solidFill>
          <a:ln w="9525" algn="ctr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lvl="0" algn="ctr">
              <a:lnSpc>
                <a:spcPts val="1800"/>
              </a:lnSpc>
            </a:pPr>
            <a:endParaRPr lang="zh-CN" altLang="en-US" sz="2600" spc="-300" dirty="0">
              <a:solidFill>
                <a:schemeClr val="bg1"/>
              </a:solidFill>
              <a:latin typeface="方正魏碑简体" pitchFamily="65" charset="-122"/>
              <a:ea typeface="方正魏碑简体" pitchFamily="65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2126704" y="2708920"/>
            <a:ext cx="5181600" cy="2743200"/>
            <a:chOff x="2126704" y="2708920"/>
            <a:chExt cx="5181600" cy="2743200"/>
          </a:xfrm>
        </p:grpSpPr>
        <p:sp>
          <p:nvSpPr>
            <p:cNvPr id="25" name="Line 2"/>
            <p:cNvSpPr>
              <a:spLocks noChangeShapeType="1"/>
            </p:cNvSpPr>
            <p:nvPr/>
          </p:nvSpPr>
          <p:spPr bwMode="auto">
            <a:xfrm>
              <a:off x="2812504" y="4385320"/>
              <a:ext cx="0" cy="533400"/>
            </a:xfrm>
            <a:prstGeom prst="line">
              <a:avLst/>
            </a:prstGeom>
            <a:noFill/>
            <a:ln w="28575">
              <a:solidFill>
                <a:srgbClr val="C81414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" name="Line 3"/>
            <p:cNvSpPr>
              <a:spLocks noChangeShapeType="1"/>
            </p:cNvSpPr>
            <p:nvPr/>
          </p:nvSpPr>
          <p:spPr bwMode="auto">
            <a:xfrm>
              <a:off x="2812504" y="3394720"/>
              <a:ext cx="0" cy="533400"/>
            </a:xfrm>
            <a:prstGeom prst="line">
              <a:avLst/>
            </a:prstGeom>
            <a:noFill/>
            <a:ln w="28575">
              <a:solidFill>
                <a:srgbClr val="C81414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Line 58"/>
            <p:cNvSpPr>
              <a:spLocks noChangeShapeType="1"/>
            </p:cNvSpPr>
            <p:nvPr/>
          </p:nvSpPr>
          <p:spPr bwMode="auto">
            <a:xfrm>
              <a:off x="2812504" y="3155008"/>
              <a:ext cx="1866900" cy="0"/>
            </a:xfrm>
            <a:prstGeom prst="line">
              <a:avLst/>
            </a:prstGeom>
            <a:noFill/>
            <a:ln w="28575">
              <a:solidFill>
                <a:srgbClr val="C9131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" name="AutoShape 57"/>
            <p:cNvSpPr>
              <a:spLocks noChangeArrowheads="1"/>
            </p:cNvSpPr>
            <p:nvPr/>
          </p:nvSpPr>
          <p:spPr bwMode="auto">
            <a:xfrm>
              <a:off x="3803104" y="2937519"/>
              <a:ext cx="3505200" cy="468313"/>
            </a:xfrm>
            <a:prstGeom prst="roundRect">
              <a:avLst>
                <a:gd name="adj" fmla="val 50000"/>
              </a:avLst>
            </a:prstGeom>
            <a:ln>
              <a:solidFill>
                <a:srgbClr val="CB1111"/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 algn="ctr">
                <a:lnSpc>
                  <a:spcPts val="2000"/>
                </a:lnSpc>
              </a:pPr>
              <a:r>
                <a:rPr lang="en-US" altLang="zh-CN" sz="2000" b="1" dirty="0" smtClean="0">
                  <a:latin typeface="黑体" pitchFamily="49" charset="-122"/>
                  <a:ea typeface="黑体" pitchFamily="49" charset="-122"/>
                </a:rPr>
                <a:t>1.</a:t>
              </a:r>
              <a:r>
                <a:rPr lang="zh-CN" altLang="zh-CN" sz="2000" b="1" dirty="0" smtClean="0">
                  <a:latin typeface="黑体" pitchFamily="49" charset="-122"/>
                  <a:ea typeface="黑体" pitchFamily="49" charset="-122"/>
                </a:rPr>
                <a:t>内容安排有计划</a:t>
              </a:r>
              <a:endParaRPr lang="zh-CN" altLang="en-US" sz="2000" b="1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30" name="Line 59"/>
            <p:cNvSpPr>
              <a:spLocks noChangeShapeType="1"/>
            </p:cNvSpPr>
            <p:nvPr/>
          </p:nvSpPr>
          <p:spPr bwMode="auto">
            <a:xfrm>
              <a:off x="2812504" y="4145608"/>
              <a:ext cx="1447800" cy="0"/>
            </a:xfrm>
            <a:prstGeom prst="line">
              <a:avLst/>
            </a:prstGeom>
            <a:noFill/>
            <a:ln w="28575">
              <a:solidFill>
                <a:srgbClr val="C9131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" name="AutoShape 60"/>
            <p:cNvSpPr>
              <a:spLocks noChangeArrowheads="1"/>
            </p:cNvSpPr>
            <p:nvPr/>
          </p:nvSpPr>
          <p:spPr bwMode="auto">
            <a:xfrm>
              <a:off x="3803104" y="3917008"/>
              <a:ext cx="3505200" cy="468312"/>
            </a:xfrm>
            <a:prstGeom prst="roundRect">
              <a:avLst>
                <a:gd name="adj" fmla="val 50000"/>
              </a:avLst>
            </a:prstGeom>
            <a:ln>
              <a:solidFill>
                <a:srgbClr val="C00000"/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ts val="2000"/>
                </a:lnSpc>
              </a:pPr>
              <a:endParaRPr lang="zh-CN" altLang="en-US" sz="2000" b="1" dirty="0" smtClean="0">
                <a:solidFill>
                  <a:schemeClr val="bg1"/>
                </a:solidFill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32" name="Line 61"/>
            <p:cNvSpPr>
              <a:spLocks noChangeShapeType="1"/>
            </p:cNvSpPr>
            <p:nvPr/>
          </p:nvSpPr>
          <p:spPr bwMode="auto">
            <a:xfrm>
              <a:off x="2812504" y="5136208"/>
              <a:ext cx="1866900" cy="0"/>
            </a:xfrm>
            <a:prstGeom prst="line">
              <a:avLst/>
            </a:prstGeom>
            <a:noFill/>
            <a:ln w="28575">
              <a:solidFill>
                <a:srgbClr val="C9131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" name="AutoShape 62"/>
            <p:cNvSpPr>
              <a:spLocks noChangeArrowheads="1"/>
            </p:cNvSpPr>
            <p:nvPr/>
          </p:nvSpPr>
          <p:spPr bwMode="auto">
            <a:xfrm>
              <a:off x="3803104" y="4907608"/>
              <a:ext cx="3505200" cy="468312"/>
            </a:xfrm>
            <a:prstGeom prst="roundRect">
              <a:avLst>
                <a:gd name="adj" fmla="val 50000"/>
              </a:avLst>
            </a:prstGeom>
            <a:ln>
              <a:solidFill>
                <a:srgbClr val="C00000"/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 algn="ctr">
                <a:lnSpc>
                  <a:spcPts val="2000"/>
                </a:lnSpc>
              </a:pPr>
              <a:endParaRPr lang="zh-CN" altLang="en-US" sz="2000" b="1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34" name="AutoShape 16" descr="444"/>
            <p:cNvSpPr>
              <a:spLocks noChangeArrowheads="1"/>
            </p:cNvSpPr>
            <p:nvPr/>
          </p:nvSpPr>
          <p:spPr bwMode="auto">
            <a:xfrm>
              <a:off x="2126704" y="2708920"/>
              <a:ext cx="1295400" cy="7620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3" cstate="print"/>
              <a:srcRect/>
              <a:stretch>
                <a:fillRect/>
              </a:stretch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35" name="AutoShape 25" descr="222"/>
            <p:cNvSpPr>
              <a:spLocks noChangeArrowheads="1"/>
            </p:cNvSpPr>
            <p:nvPr/>
          </p:nvSpPr>
          <p:spPr bwMode="auto">
            <a:xfrm>
              <a:off x="2126704" y="3699520"/>
              <a:ext cx="1295400" cy="7620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 cstate="print"/>
              <a:srcRect/>
              <a:stretch>
                <a:fillRect/>
              </a:stretch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36" name="AutoShape 29" descr="333"/>
            <p:cNvSpPr>
              <a:spLocks noChangeArrowheads="1"/>
            </p:cNvSpPr>
            <p:nvPr/>
          </p:nvSpPr>
          <p:spPr bwMode="auto">
            <a:xfrm>
              <a:off x="2126704" y="4690120"/>
              <a:ext cx="1295400" cy="7620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 cstate="print"/>
              <a:srcRect/>
              <a:stretch>
                <a:fillRect/>
              </a:stretch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/>
            </a:p>
          </p:txBody>
        </p:sp>
      </p:grpSp>
      <p:sp>
        <p:nvSpPr>
          <p:cNvPr id="37" name="AutoShape 57"/>
          <p:cNvSpPr>
            <a:spLocks noChangeArrowheads="1"/>
          </p:cNvSpPr>
          <p:nvPr/>
        </p:nvSpPr>
        <p:spPr bwMode="auto">
          <a:xfrm>
            <a:off x="3803104" y="2937518"/>
            <a:ext cx="3505200" cy="468313"/>
          </a:xfrm>
          <a:prstGeom prst="roundRect">
            <a:avLst>
              <a:gd name="adj" fmla="val 50000"/>
            </a:avLst>
          </a:prstGeom>
          <a:solidFill>
            <a:srgbClr val="FF9966"/>
          </a:solidFill>
          <a:ln w="25400" algn="ctr">
            <a:solidFill>
              <a:srgbClr val="CB1111"/>
            </a:solidFill>
            <a:round/>
            <a:headEnd/>
            <a:tailEnd/>
          </a:ln>
        </p:spPr>
        <p:txBody>
          <a:bodyPr anchor="ctr"/>
          <a:lstStyle/>
          <a:p>
            <a:pPr lvl="0" algn="ctr">
              <a:lnSpc>
                <a:spcPts val="2000"/>
              </a:lnSpc>
            </a:pPr>
            <a:endParaRPr lang="zh-CN" altLang="en-US" sz="2000" b="1" dirty="0">
              <a:solidFill>
                <a:schemeClr val="bg1"/>
              </a:solidFill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0443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9"/>
          <p:cNvSpPr>
            <a:spLocks noChangeArrowheads="1"/>
          </p:cNvSpPr>
          <p:nvPr/>
        </p:nvSpPr>
        <p:spPr bwMode="auto">
          <a:xfrm>
            <a:off x="683568" y="942876"/>
            <a:ext cx="3312368" cy="469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endParaRPr lang="zh-CN" altLang="en-US" sz="2000" b="1" dirty="0">
              <a:solidFill>
                <a:srgbClr val="99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451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16632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2400" dirty="0" smtClean="0">
                <a:solidFill>
                  <a:schemeClr val="bg1"/>
                </a:solidFill>
                <a:latin typeface="方正黑体简体" pitchFamily="65" charset="-122"/>
                <a:ea typeface="方正黑体简体" pitchFamily="65" charset="-122"/>
              </a:rPr>
              <a:t>2010</a:t>
            </a:r>
            <a:r>
              <a:rPr lang="zh-CN" altLang="en-US" sz="2400" dirty="0" smtClean="0">
                <a:solidFill>
                  <a:schemeClr val="bg1"/>
                </a:solidFill>
                <a:latin typeface="方正黑体简体" pitchFamily="65" charset="-122"/>
                <a:ea typeface="方正黑体简体" pitchFamily="65" charset="-122"/>
              </a:rPr>
              <a:t>年度宣传部新闻办工作总结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51720" y="2780928"/>
            <a:ext cx="54559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000" b="1" spc="6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谢谢大家！</a:t>
            </a:r>
            <a:endParaRPr lang="zh-CN" altLang="en-US" sz="8000" b="1" spc="600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864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</TotalTime>
  <Words>29</Words>
  <Application>Microsoft Office PowerPoint</Application>
  <PresentationFormat>全屏显示(4:3)</PresentationFormat>
  <Paragraphs>10</Paragraphs>
  <Slides>5</Slides>
  <Notes>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主题​​</vt:lpstr>
      <vt:lpstr>添加标题文本</vt:lpstr>
      <vt:lpstr>幻灯片 2</vt:lpstr>
      <vt:lpstr>幻灯片 3</vt:lpstr>
      <vt:lpstr>幻灯片 4</vt:lpstr>
      <vt:lpstr>幻灯片 5</vt:lpstr>
    </vt:vector>
  </TitlesOfParts>
  <Company>上海工程技术大学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理  论  学  习                   有计划、有体现、有推动 服  务  世  博                  有影响、有平台、有启动 文  明  建  设                  有亮点、有楷模、有机制 舆  论  宣  传                  有拓展、有时效、有设计</dc:title>
  <dc:creator>huangshun</dc:creator>
  <cp:lastModifiedBy>杜丽瑛</cp:lastModifiedBy>
  <cp:revision>89</cp:revision>
  <dcterms:created xsi:type="dcterms:W3CDTF">2011-01-07T08:21:21Z</dcterms:created>
  <dcterms:modified xsi:type="dcterms:W3CDTF">2014-12-31T06:22:25Z</dcterms:modified>
</cp:coreProperties>
</file>