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4" r:id="rId2"/>
    <p:sldMasterId id="2147483696" r:id="rId3"/>
    <p:sldMasterId id="2147483708" r:id="rId4"/>
  </p:sldMasterIdLst>
  <p:notesMasterIdLst>
    <p:notesMasterId r:id="rId13"/>
  </p:notesMasterIdLst>
  <p:sldIdLst>
    <p:sldId id="353" r:id="rId5"/>
    <p:sldId id="257" r:id="rId6"/>
    <p:sldId id="405" r:id="rId7"/>
    <p:sldId id="356" r:id="rId8"/>
    <p:sldId id="416" r:id="rId9"/>
    <p:sldId id="357" r:id="rId10"/>
    <p:sldId id="417" r:id="rId11"/>
    <p:sldId id="361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微软雅黑" panose="020B0503020204020204" pitchFamily="34" charset="-122"/>
      <p:regular r:id="rId18"/>
      <p:bold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9B030-B478-4690-AF75-19EE417770A3}" type="datetimeFigureOut">
              <a:rPr lang="zh-CN" altLang="en-US" smtClean="0"/>
              <a:pPr/>
              <a:t>2014/8/1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0A832-E975-43AD-BE93-D94DC440E9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43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F379C-A999-412B-BE00-D47FE2047D0F}" type="datetimeFigureOut">
              <a:rPr lang="zh-CN" altLang="en-US"/>
              <a:pPr>
                <a:defRPr/>
              </a:pPr>
              <a:t>2014/8/1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718F-83D3-4E88-852E-05C2A61670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77971-F261-490E-8AA3-2A6CBB3D6AC9}" type="datetimeFigureOut">
              <a:rPr lang="zh-CN" altLang="en-US"/>
              <a:pPr>
                <a:defRPr/>
              </a:pPr>
              <a:t>2014/8/1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EE72-C223-4C4B-9DE6-EC7C3441E8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8B24F-83F9-4ED3-AF1A-C00E339BFC89}" type="datetimeFigureOut">
              <a:rPr lang="zh-CN" altLang="en-US"/>
              <a:pPr>
                <a:defRPr/>
              </a:pPr>
              <a:t>2014/8/1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12888-3D13-4B94-9877-05AE4F00B9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F379C-A999-412B-BE00-D47FE2047D0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718F-83D3-4E88-852E-05C2A61670A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05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29B87-C854-4A1A-A53B-9686A315AA4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E81F-D082-4F85-B3F5-A5AD631EF38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3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88AC7-9C0F-4016-8042-F59DE0FA25E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F39F6-A0AC-46A3-A627-A130A0DA67C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15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39B8-CF5B-404F-AFE4-308F155123F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46EE-1CA1-4DCC-882D-A8770193C6C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21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6493E-C6AF-4520-BAE5-5A2D00A59DE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7BFD-48C9-4D73-ACFE-160F32855F8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76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78442-FE51-44CB-BBA4-C38B6C8BB5A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EC380-121F-4803-AF57-86DB07793DF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09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D2ABB-B278-4F37-A7D7-720AC38F1ED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9C7DF-240A-44C3-A3B2-1FA6377B472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90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9C02F-BF3D-4FFB-B8C7-30ADFAC88AB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4ADC-91FB-4657-8FD5-83DDDDB39BC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9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29B87-C854-4A1A-A53B-9686A315AA45}" type="datetimeFigureOut">
              <a:rPr lang="zh-CN" altLang="en-US"/>
              <a:pPr>
                <a:defRPr/>
              </a:pPr>
              <a:t>2014/8/1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E81F-D082-4F85-B3F5-A5AD631EF3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BD7E2-55A6-4C82-838B-BBE23B34D1D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A9359-C056-4E15-B677-41154E9BD88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08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77971-F261-490E-8AA3-2A6CBB3D6AC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EE72-C223-4C4B-9DE6-EC7C3441E80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58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8B24F-83F9-4ED3-AF1A-C00E339BFC8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12888-3D13-4B94-9877-05AE4F00B9B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79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F379C-A999-412B-BE00-D47FE2047D0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718F-83D3-4E88-852E-05C2A61670A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31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29B87-C854-4A1A-A53B-9686A315AA4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E81F-D082-4F85-B3F5-A5AD631EF38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93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88AC7-9C0F-4016-8042-F59DE0FA25E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F39F6-A0AC-46A3-A627-A130A0DA67C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5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39B8-CF5B-404F-AFE4-308F155123F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46EE-1CA1-4DCC-882D-A8770193C6C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84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6493E-C6AF-4520-BAE5-5A2D00A59DE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7BFD-48C9-4D73-ACFE-160F32855F8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24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78442-FE51-44CB-BBA4-C38B6C8BB5A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EC380-121F-4803-AF57-86DB07793DF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90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D2ABB-B278-4F37-A7D7-720AC38F1ED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9C7DF-240A-44C3-A3B2-1FA6377B472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88AC7-9C0F-4016-8042-F59DE0FA25E6}" type="datetimeFigureOut">
              <a:rPr lang="zh-CN" altLang="en-US"/>
              <a:pPr>
                <a:defRPr/>
              </a:pPr>
              <a:t>2014/8/1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F39F6-A0AC-46A3-A627-A130A0DA6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9C02F-BF3D-4FFB-B8C7-30ADFAC88AB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4ADC-91FB-4657-8FD5-83DDDDB39BC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9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BD7E2-55A6-4C82-838B-BBE23B34D1D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A9359-C056-4E15-B677-41154E9BD88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8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77971-F261-490E-8AA3-2A6CBB3D6AC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EE72-C223-4C4B-9DE6-EC7C3441E80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3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8B24F-83F9-4ED3-AF1A-C00E339BFC8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12888-3D13-4B94-9877-05AE4F00B9B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3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F379C-A999-412B-BE00-D47FE2047D0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718F-83D3-4E88-852E-05C2A61670A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41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29B87-C854-4A1A-A53B-9686A315AA4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E81F-D082-4F85-B3F5-A5AD631EF38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37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88AC7-9C0F-4016-8042-F59DE0FA25E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F39F6-A0AC-46A3-A627-A130A0DA67C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08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39B8-CF5B-404F-AFE4-308F155123F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46EE-1CA1-4DCC-882D-A8770193C6C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163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6493E-C6AF-4520-BAE5-5A2D00A59DE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7BFD-48C9-4D73-ACFE-160F32855F8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656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78442-FE51-44CB-BBA4-C38B6C8BB5A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EC380-121F-4803-AF57-86DB07793DF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2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39B8-CF5B-404F-AFE4-308F155123FA}" type="datetimeFigureOut">
              <a:rPr lang="zh-CN" altLang="en-US"/>
              <a:pPr>
                <a:defRPr/>
              </a:pPr>
              <a:t>2014/8/1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46EE-1CA1-4DCC-882D-A8770193C6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D2ABB-B278-4F37-A7D7-720AC38F1ED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9C7DF-240A-44C3-A3B2-1FA6377B472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25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9C02F-BF3D-4FFB-B8C7-30ADFAC88AB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4ADC-91FB-4657-8FD5-83DDDDB39BC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53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BD7E2-55A6-4C82-838B-BBE23B34D1D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A9359-C056-4E15-B677-41154E9BD88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827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77971-F261-490E-8AA3-2A6CBB3D6AC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EE72-C223-4C4B-9DE6-EC7C3441E80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65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8B24F-83F9-4ED3-AF1A-C00E339BFC8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12888-3D13-4B94-9877-05AE4F00B9B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6493E-C6AF-4520-BAE5-5A2D00A59DE2}" type="datetimeFigureOut">
              <a:rPr lang="zh-CN" altLang="en-US"/>
              <a:pPr>
                <a:defRPr/>
              </a:pPr>
              <a:t>2014/8/1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7BFD-48C9-4D73-ACFE-160F32855F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78442-FE51-44CB-BBA4-C38B6C8BB5A6}" type="datetimeFigureOut">
              <a:rPr lang="zh-CN" altLang="en-US"/>
              <a:pPr>
                <a:defRPr/>
              </a:pPr>
              <a:t>2014/8/1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EC380-121F-4803-AF57-86DB07793D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D2ABB-B278-4F37-A7D7-720AC38F1ED9}" type="datetimeFigureOut">
              <a:rPr lang="zh-CN" altLang="en-US"/>
              <a:pPr>
                <a:defRPr/>
              </a:pPr>
              <a:t>2014/8/1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9C7DF-240A-44C3-A3B2-1FA6377B47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9C02F-BF3D-4FFB-B8C7-30ADFAC88AB7}" type="datetimeFigureOut">
              <a:rPr lang="zh-CN" altLang="en-US"/>
              <a:pPr>
                <a:defRPr/>
              </a:pPr>
              <a:t>2014/8/1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4ADC-91FB-4657-8FD5-83DDDDB39B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BD7E2-55A6-4C82-838B-BBE23B34D1D7}" type="datetimeFigureOut">
              <a:rPr lang="zh-CN" altLang="en-US"/>
              <a:pPr>
                <a:defRPr/>
              </a:pPr>
              <a:t>2014/8/1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A9359-C056-4E15-B677-41154E9BD8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624E9E-F599-4449-AFB0-B41FA9FF98CD}" type="datetimeFigureOut">
              <a:rPr lang="zh-CN" altLang="en-US"/>
              <a:pPr>
                <a:defRPr/>
              </a:pPr>
              <a:t>2014/8/1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454C2B7-BF2F-4954-87C3-B8C4C418B7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624E9E-F599-4449-AFB0-B41FA9FF98C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454C2B7-BF2F-4954-87C3-B8C4C418B72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3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624E9E-F599-4449-AFB0-B41FA9FF98C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454C2B7-BF2F-4954-87C3-B8C4C418B72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2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624E9E-F599-4449-AFB0-B41FA9FF98C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454C2B7-BF2F-4954-87C3-B8C4C418B72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9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/>
          <p:cNvSpPr txBox="1"/>
          <p:nvPr/>
        </p:nvSpPr>
        <p:spPr>
          <a:xfrm>
            <a:off x="927649" y="2515379"/>
            <a:ext cx="8362122" cy="1008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zh-CN" altLang="en-US" sz="48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0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51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7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019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927649" y="1751645"/>
            <a:ext cx="8362122" cy="10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谢谢大家！</a:t>
            </a:r>
            <a:endParaRPr lang="zh-CN" altLang="en-US" sz="66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706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1267</TotalTime>
  <Words>6</Words>
  <Application>Microsoft Office PowerPoint</Application>
  <PresentationFormat>全屏显示(4:3)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Calibri</vt:lpstr>
      <vt:lpstr>微软雅黑</vt:lpstr>
      <vt:lpstr>Calibri Light</vt:lpstr>
      <vt:lpstr>Office 主题</vt:lpstr>
      <vt:lpstr>2_Office 主题</vt:lpstr>
      <vt:lpstr>3_Office 主题</vt:lpstr>
      <vt:lpstr>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黄顺</dc:creator>
  <cp:lastModifiedBy>admin</cp:lastModifiedBy>
  <cp:revision>133</cp:revision>
  <dcterms:created xsi:type="dcterms:W3CDTF">2012-12-10T13:12:48Z</dcterms:created>
  <dcterms:modified xsi:type="dcterms:W3CDTF">2014-08-01T06:46:55Z</dcterms:modified>
</cp:coreProperties>
</file>