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0" r:id="rId3"/>
    <p:sldId id="262" r:id="rId4"/>
    <p:sldId id="367" r:id="rId5"/>
    <p:sldId id="369" r:id="rId6"/>
    <p:sldId id="370" r:id="rId7"/>
    <p:sldId id="371" r:id="rId8"/>
    <p:sldId id="372" r:id="rId9"/>
    <p:sldId id="373" r:id="rId10"/>
    <p:sldId id="3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4" autoAdjust="0"/>
    <p:restoredTop sz="94660"/>
  </p:normalViewPr>
  <p:slideViewPr>
    <p:cSldViewPr>
      <p:cViewPr varScale="1">
        <p:scale>
          <a:sx n="66" d="100"/>
          <a:sy n="66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FB070-87EB-4B28-953F-8ABF501F3417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76070CA1-15A2-4B04-8366-097EEF639037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1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99D7D43E-5140-4EEF-B970-5BFEBA6248E5}" type="sibTrans" cxnId="{C1493633-2A77-4C09-8FA4-4D13A7293974}">
      <dgm:prSet/>
      <dgm:spPr/>
      <dgm:t>
        <a:bodyPr/>
        <a:lstStyle/>
        <a:p>
          <a:endParaRPr lang="zh-CN" altLang="en-US"/>
        </a:p>
      </dgm:t>
    </dgm:pt>
    <dgm:pt modelId="{BA9FC30E-4208-4566-97F3-AC2EAAF44092}" type="parTrans" cxnId="{C1493633-2A77-4C09-8FA4-4D13A7293974}">
      <dgm:prSet/>
      <dgm:spPr/>
      <dgm:t>
        <a:bodyPr/>
        <a:lstStyle/>
        <a:p>
          <a:endParaRPr lang="zh-CN" altLang="en-US"/>
        </a:p>
      </dgm:t>
    </dgm:pt>
    <dgm:pt modelId="{919ECC1C-1ABA-4DEE-AB91-DC4C56E0EA98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2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5CFEBE47-6E92-4E96-B9D7-21B1F8204DAE}" type="parTrans" cxnId="{C66D844F-E555-4F2D-8E83-DC4E5A0F86D0}">
      <dgm:prSet/>
      <dgm:spPr/>
    </dgm:pt>
    <dgm:pt modelId="{39A4A190-C1E2-4106-8C87-1217DE5C2D55}" type="sibTrans" cxnId="{C66D844F-E555-4F2D-8E83-DC4E5A0F86D0}">
      <dgm:prSet/>
      <dgm:spPr/>
    </dgm:pt>
    <dgm:pt modelId="{189EE766-B31B-4FA8-90B1-E03B6F49BD45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3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DE75C2E4-EC12-48E4-93E3-80E1F983639D}" type="parTrans" cxnId="{6AAAA41A-3459-4A4C-A8D8-588AB6A8F047}">
      <dgm:prSet/>
      <dgm:spPr/>
    </dgm:pt>
    <dgm:pt modelId="{82935EBB-D192-457A-8075-E4EFDBA18148}" type="sibTrans" cxnId="{6AAAA41A-3459-4A4C-A8D8-588AB6A8F047}">
      <dgm:prSet/>
      <dgm:spPr/>
    </dgm:pt>
    <dgm:pt modelId="{49A8FDC3-E18C-4A72-8454-B34E373A7EAD}" type="pres">
      <dgm:prSet presAssocID="{36FFB070-87EB-4B28-953F-8ABF501F34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D57BB72-F447-45EE-9127-0DCFE4242BEB}" type="pres">
      <dgm:prSet presAssocID="{76070CA1-15A2-4B04-8366-097EEF639037}" presName="parentText" presStyleLbl="node1" presStyleIdx="0" presStyleCnt="3" custScaleY="7829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B58EB0-3131-4355-BD6A-EBDD59AC9635}" type="pres">
      <dgm:prSet presAssocID="{99D7D43E-5140-4EEF-B970-5BFEBA6248E5}" presName="spacer" presStyleCnt="0"/>
      <dgm:spPr/>
    </dgm:pt>
    <dgm:pt modelId="{6C2397FC-066E-4F3F-8CB4-8CE2EDE68FF6}" type="pres">
      <dgm:prSet presAssocID="{919ECC1C-1ABA-4DEE-AB91-DC4C56E0EA9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BE29DF-907B-4198-A007-D7EDAF0082FD}" type="pres">
      <dgm:prSet presAssocID="{39A4A190-C1E2-4106-8C87-1217DE5C2D55}" presName="spacer" presStyleCnt="0"/>
      <dgm:spPr/>
    </dgm:pt>
    <dgm:pt modelId="{304F5DD0-AA88-42F3-A129-B2310C06A837}" type="pres">
      <dgm:prSet presAssocID="{189EE766-B31B-4FA8-90B1-E03B6F49BD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AAAA41A-3459-4A4C-A8D8-588AB6A8F047}" srcId="{36FFB070-87EB-4B28-953F-8ABF501F3417}" destId="{189EE766-B31B-4FA8-90B1-E03B6F49BD45}" srcOrd="2" destOrd="0" parTransId="{DE75C2E4-EC12-48E4-93E3-80E1F983639D}" sibTransId="{82935EBB-D192-457A-8075-E4EFDBA18148}"/>
    <dgm:cxn modelId="{C66D844F-E555-4F2D-8E83-DC4E5A0F86D0}" srcId="{36FFB070-87EB-4B28-953F-8ABF501F3417}" destId="{919ECC1C-1ABA-4DEE-AB91-DC4C56E0EA98}" srcOrd="1" destOrd="0" parTransId="{5CFEBE47-6E92-4E96-B9D7-21B1F8204DAE}" sibTransId="{39A4A190-C1E2-4106-8C87-1217DE5C2D55}"/>
    <dgm:cxn modelId="{C1493633-2A77-4C09-8FA4-4D13A7293974}" srcId="{36FFB070-87EB-4B28-953F-8ABF501F3417}" destId="{76070CA1-15A2-4B04-8366-097EEF639037}" srcOrd="0" destOrd="0" parTransId="{BA9FC30E-4208-4566-97F3-AC2EAAF44092}" sibTransId="{99D7D43E-5140-4EEF-B970-5BFEBA6248E5}"/>
    <dgm:cxn modelId="{0286B82C-D0B2-49CD-9577-A0F59105E2AB}" type="presOf" srcId="{189EE766-B31B-4FA8-90B1-E03B6F49BD45}" destId="{304F5DD0-AA88-42F3-A129-B2310C06A837}" srcOrd="0" destOrd="0" presId="urn:microsoft.com/office/officeart/2005/8/layout/vList2"/>
    <dgm:cxn modelId="{046D0728-3219-4FBF-A92D-719DB5385A9A}" type="presOf" srcId="{76070CA1-15A2-4B04-8366-097EEF639037}" destId="{DD57BB72-F447-45EE-9127-0DCFE4242BEB}" srcOrd="0" destOrd="0" presId="urn:microsoft.com/office/officeart/2005/8/layout/vList2"/>
    <dgm:cxn modelId="{E5D99294-B942-48DA-8059-35F5FB3F3BB9}" type="presOf" srcId="{919ECC1C-1ABA-4DEE-AB91-DC4C56E0EA98}" destId="{6C2397FC-066E-4F3F-8CB4-8CE2EDE68FF6}" srcOrd="0" destOrd="0" presId="urn:microsoft.com/office/officeart/2005/8/layout/vList2"/>
    <dgm:cxn modelId="{155113E6-5133-4220-B082-F7305E5B2827}" type="presOf" srcId="{36FFB070-87EB-4B28-953F-8ABF501F3417}" destId="{49A8FDC3-E18C-4A72-8454-B34E373A7EAD}" srcOrd="0" destOrd="0" presId="urn:microsoft.com/office/officeart/2005/8/layout/vList2"/>
    <dgm:cxn modelId="{3703324E-E996-49A0-A4BF-C8CA5E633D7A}" type="presParOf" srcId="{49A8FDC3-E18C-4A72-8454-B34E373A7EAD}" destId="{DD57BB72-F447-45EE-9127-0DCFE4242BEB}" srcOrd="0" destOrd="0" presId="urn:microsoft.com/office/officeart/2005/8/layout/vList2"/>
    <dgm:cxn modelId="{BA04443B-67E8-4AC4-9F36-5F1AA29670B1}" type="presParOf" srcId="{49A8FDC3-E18C-4A72-8454-B34E373A7EAD}" destId="{72B58EB0-3131-4355-BD6A-EBDD59AC9635}" srcOrd="1" destOrd="0" presId="urn:microsoft.com/office/officeart/2005/8/layout/vList2"/>
    <dgm:cxn modelId="{8FE0101C-8DE0-4569-AFDF-50FE32CF8722}" type="presParOf" srcId="{49A8FDC3-E18C-4A72-8454-B34E373A7EAD}" destId="{6C2397FC-066E-4F3F-8CB4-8CE2EDE68FF6}" srcOrd="2" destOrd="0" presId="urn:microsoft.com/office/officeart/2005/8/layout/vList2"/>
    <dgm:cxn modelId="{447AA3F7-30D6-4F2F-85D3-AF3596426791}" type="presParOf" srcId="{49A8FDC3-E18C-4A72-8454-B34E373A7EAD}" destId="{41BE29DF-907B-4198-A007-D7EDAF0082FD}" srcOrd="3" destOrd="0" presId="urn:microsoft.com/office/officeart/2005/8/layout/vList2"/>
    <dgm:cxn modelId="{9392E42E-66B9-4A26-B862-622C6CFB7B26}" type="presParOf" srcId="{49A8FDC3-E18C-4A72-8454-B34E373A7EAD}" destId="{304F5DD0-AA88-42F3-A129-B2310C06A8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FFB070-87EB-4B28-953F-8ABF501F3417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76070CA1-15A2-4B04-8366-097EEF639037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1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99D7D43E-5140-4EEF-B970-5BFEBA6248E5}" type="sibTrans" cxnId="{C1493633-2A77-4C09-8FA4-4D13A7293974}">
      <dgm:prSet/>
      <dgm:spPr/>
      <dgm:t>
        <a:bodyPr/>
        <a:lstStyle/>
        <a:p>
          <a:endParaRPr lang="zh-CN" altLang="en-US"/>
        </a:p>
      </dgm:t>
    </dgm:pt>
    <dgm:pt modelId="{BA9FC30E-4208-4566-97F3-AC2EAAF44092}" type="parTrans" cxnId="{C1493633-2A77-4C09-8FA4-4D13A7293974}">
      <dgm:prSet/>
      <dgm:spPr/>
      <dgm:t>
        <a:bodyPr/>
        <a:lstStyle/>
        <a:p>
          <a:endParaRPr lang="zh-CN" altLang="en-US"/>
        </a:p>
      </dgm:t>
    </dgm:pt>
    <dgm:pt modelId="{919ECC1C-1ABA-4DEE-AB91-DC4C56E0EA98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2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5CFEBE47-6E92-4E96-B9D7-21B1F8204DAE}" type="parTrans" cxnId="{C66D844F-E555-4F2D-8E83-DC4E5A0F86D0}">
      <dgm:prSet/>
      <dgm:spPr/>
    </dgm:pt>
    <dgm:pt modelId="{39A4A190-C1E2-4106-8C87-1217DE5C2D55}" type="sibTrans" cxnId="{C66D844F-E555-4F2D-8E83-DC4E5A0F86D0}">
      <dgm:prSet/>
      <dgm:spPr/>
    </dgm:pt>
    <dgm:pt modelId="{189EE766-B31B-4FA8-90B1-E03B6F49BD45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3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DE75C2E4-EC12-48E4-93E3-80E1F983639D}" type="parTrans" cxnId="{6AAAA41A-3459-4A4C-A8D8-588AB6A8F047}">
      <dgm:prSet/>
      <dgm:spPr/>
    </dgm:pt>
    <dgm:pt modelId="{82935EBB-D192-457A-8075-E4EFDBA18148}" type="sibTrans" cxnId="{6AAAA41A-3459-4A4C-A8D8-588AB6A8F047}">
      <dgm:prSet/>
      <dgm:spPr/>
    </dgm:pt>
    <dgm:pt modelId="{49A8FDC3-E18C-4A72-8454-B34E373A7EAD}" type="pres">
      <dgm:prSet presAssocID="{36FFB070-87EB-4B28-953F-8ABF501F34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D57BB72-F447-45EE-9127-0DCFE4242BEB}" type="pres">
      <dgm:prSet presAssocID="{76070CA1-15A2-4B04-8366-097EEF639037}" presName="parentText" presStyleLbl="node1" presStyleIdx="0" presStyleCnt="3" custScaleY="7829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B58EB0-3131-4355-BD6A-EBDD59AC9635}" type="pres">
      <dgm:prSet presAssocID="{99D7D43E-5140-4EEF-B970-5BFEBA6248E5}" presName="spacer" presStyleCnt="0"/>
      <dgm:spPr/>
    </dgm:pt>
    <dgm:pt modelId="{6C2397FC-066E-4F3F-8CB4-8CE2EDE68FF6}" type="pres">
      <dgm:prSet presAssocID="{919ECC1C-1ABA-4DEE-AB91-DC4C56E0EA9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BE29DF-907B-4198-A007-D7EDAF0082FD}" type="pres">
      <dgm:prSet presAssocID="{39A4A190-C1E2-4106-8C87-1217DE5C2D55}" presName="spacer" presStyleCnt="0"/>
      <dgm:spPr/>
    </dgm:pt>
    <dgm:pt modelId="{304F5DD0-AA88-42F3-A129-B2310C06A837}" type="pres">
      <dgm:prSet presAssocID="{189EE766-B31B-4FA8-90B1-E03B6F49BD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A5D3144-8912-4CC2-8585-4417A43FEA4A}" type="presOf" srcId="{919ECC1C-1ABA-4DEE-AB91-DC4C56E0EA98}" destId="{6C2397FC-066E-4F3F-8CB4-8CE2EDE68FF6}" srcOrd="0" destOrd="0" presId="urn:microsoft.com/office/officeart/2005/8/layout/vList2"/>
    <dgm:cxn modelId="{E880E233-C10A-423A-B162-2530D53BC0E0}" type="presOf" srcId="{36FFB070-87EB-4B28-953F-8ABF501F3417}" destId="{49A8FDC3-E18C-4A72-8454-B34E373A7EAD}" srcOrd="0" destOrd="0" presId="urn:microsoft.com/office/officeart/2005/8/layout/vList2"/>
    <dgm:cxn modelId="{6AAAA41A-3459-4A4C-A8D8-588AB6A8F047}" srcId="{36FFB070-87EB-4B28-953F-8ABF501F3417}" destId="{189EE766-B31B-4FA8-90B1-E03B6F49BD45}" srcOrd="2" destOrd="0" parTransId="{DE75C2E4-EC12-48E4-93E3-80E1F983639D}" sibTransId="{82935EBB-D192-457A-8075-E4EFDBA18148}"/>
    <dgm:cxn modelId="{DCAEA0D1-CA22-44DC-839C-EFEFD3E910F8}" type="presOf" srcId="{189EE766-B31B-4FA8-90B1-E03B6F49BD45}" destId="{304F5DD0-AA88-42F3-A129-B2310C06A837}" srcOrd="0" destOrd="0" presId="urn:microsoft.com/office/officeart/2005/8/layout/vList2"/>
    <dgm:cxn modelId="{C1493633-2A77-4C09-8FA4-4D13A7293974}" srcId="{36FFB070-87EB-4B28-953F-8ABF501F3417}" destId="{76070CA1-15A2-4B04-8366-097EEF639037}" srcOrd="0" destOrd="0" parTransId="{BA9FC30E-4208-4566-97F3-AC2EAAF44092}" sibTransId="{99D7D43E-5140-4EEF-B970-5BFEBA6248E5}"/>
    <dgm:cxn modelId="{C66D844F-E555-4F2D-8E83-DC4E5A0F86D0}" srcId="{36FFB070-87EB-4B28-953F-8ABF501F3417}" destId="{919ECC1C-1ABA-4DEE-AB91-DC4C56E0EA98}" srcOrd="1" destOrd="0" parTransId="{5CFEBE47-6E92-4E96-B9D7-21B1F8204DAE}" sibTransId="{39A4A190-C1E2-4106-8C87-1217DE5C2D55}"/>
    <dgm:cxn modelId="{F8BB313B-EAD3-41D3-97C1-69998368FC1B}" type="presOf" srcId="{76070CA1-15A2-4B04-8366-097EEF639037}" destId="{DD57BB72-F447-45EE-9127-0DCFE4242BEB}" srcOrd="0" destOrd="0" presId="urn:microsoft.com/office/officeart/2005/8/layout/vList2"/>
    <dgm:cxn modelId="{6C37A5FA-8175-4A68-A829-7F58BFB3AC44}" type="presParOf" srcId="{49A8FDC3-E18C-4A72-8454-B34E373A7EAD}" destId="{DD57BB72-F447-45EE-9127-0DCFE4242BEB}" srcOrd="0" destOrd="0" presId="urn:microsoft.com/office/officeart/2005/8/layout/vList2"/>
    <dgm:cxn modelId="{2B4F52C7-8E3A-4E7E-AA95-BD817D0C2644}" type="presParOf" srcId="{49A8FDC3-E18C-4A72-8454-B34E373A7EAD}" destId="{72B58EB0-3131-4355-BD6A-EBDD59AC9635}" srcOrd="1" destOrd="0" presId="urn:microsoft.com/office/officeart/2005/8/layout/vList2"/>
    <dgm:cxn modelId="{3F8F3E87-6397-4BBB-B5BB-428FE004747D}" type="presParOf" srcId="{49A8FDC3-E18C-4A72-8454-B34E373A7EAD}" destId="{6C2397FC-066E-4F3F-8CB4-8CE2EDE68FF6}" srcOrd="2" destOrd="0" presId="urn:microsoft.com/office/officeart/2005/8/layout/vList2"/>
    <dgm:cxn modelId="{047DCDE4-150F-4E1A-A7B9-5DBBB3853057}" type="presParOf" srcId="{49A8FDC3-E18C-4A72-8454-B34E373A7EAD}" destId="{41BE29DF-907B-4198-A007-D7EDAF0082FD}" srcOrd="3" destOrd="0" presId="urn:microsoft.com/office/officeart/2005/8/layout/vList2"/>
    <dgm:cxn modelId="{2A5BF50D-8B48-489A-840A-3058B5FDF4F3}" type="presParOf" srcId="{49A8FDC3-E18C-4A72-8454-B34E373A7EAD}" destId="{304F5DD0-AA88-42F3-A129-B2310C06A8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FFB070-87EB-4B28-953F-8ABF501F3417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76070CA1-15A2-4B04-8366-097EEF639037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1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99D7D43E-5140-4EEF-B970-5BFEBA6248E5}" type="sibTrans" cxnId="{C1493633-2A77-4C09-8FA4-4D13A7293974}">
      <dgm:prSet/>
      <dgm:spPr/>
      <dgm:t>
        <a:bodyPr/>
        <a:lstStyle/>
        <a:p>
          <a:endParaRPr lang="zh-CN" altLang="en-US"/>
        </a:p>
      </dgm:t>
    </dgm:pt>
    <dgm:pt modelId="{BA9FC30E-4208-4566-97F3-AC2EAAF44092}" type="parTrans" cxnId="{C1493633-2A77-4C09-8FA4-4D13A7293974}">
      <dgm:prSet/>
      <dgm:spPr/>
      <dgm:t>
        <a:bodyPr/>
        <a:lstStyle/>
        <a:p>
          <a:endParaRPr lang="zh-CN" altLang="en-US"/>
        </a:p>
      </dgm:t>
    </dgm:pt>
    <dgm:pt modelId="{919ECC1C-1ABA-4DEE-AB91-DC4C56E0EA98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2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5CFEBE47-6E92-4E96-B9D7-21B1F8204DAE}" type="parTrans" cxnId="{C66D844F-E555-4F2D-8E83-DC4E5A0F86D0}">
      <dgm:prSet/>
      <dgm:spPr/>
    </dgm:pt>
    <dgm:pt modelId="{39A4A190-C1E2-4106-8C87-1217DE5C2D55}" type="sibTrans" cxnId="{C66D844F-E555-4F2D-8E83-DC4E5A0F86D0}">
      <dgm:prSet/>
      <dgm:spPr/>
    </dgm:pt>
    <dgm:pt modelId="{189EE766-B31B-4FA8-90B1-E03B6F49BD45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3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DE75C2E4-EC12-48E4-93E3-80E1F983639D}" type="parTrans" cxnId="{6AAAA41A-3459-4A4C-A8D8-588AB6A8F047}">
      <dgm:prSet/>
      <dgm:spPr/>
    </dgm:pt>
    <dgm:pt modelId="{82935EBB-D192-457A-8075-E4EFDBA18148}" type="sibTrans" cxnId="{6AAAA41A-3459-4A4C-A8D8-588AB6A8F047}">
      <dgm:prSet/>
      <dgm:spPr/>
    </dgm:pt>
    <dgm:pt modelId="{49A8FDC3-E18C-4A72-8454-B34E373A7EAD}" type="pres">
      <dgm:prSet presAssocID="{36FFB070-87EB-4B28-953F-8ABF501F34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D57BB72-F447-45EE-9127-0DCFE4242BEB}" type="pres">
      <dgm:prSet presAssocID="{76070CA1-15A2-4B04-8366-097EEF639037}" presName="parentText" presStyleLbl="node1" presStyleIdx="0" presStyleCnt="3" custScaleY="7829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B58EB0-3131-4355-BD6A-EBDD59AC9635}" type="pres">
      <dgm:prSet presAssocID="{99D7D43E-5140-4EEF-B970-5BFEBA6248E5}" presName="spacer" presStyleCnt="0"/>
      <dgm:spPr/>
    </dgm:pt>
    <dgm:pt modelId="{6C2397FC-066E-4F3F-8CB4-8CE2EDE68FF6}" type="pres">
      <dgm:prSet presAssocID="{919ECC1C-1ABA-4DEE-AB91-DC4C56E0EA9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BE29DF-907B-4198-A007-D7EDAF0082FD}" type="pres">
      <dgm:prSet presAssocID="{39A4A190-C1E2-4106-8C87-1217DE5C2D55}" presName="spacer" presStyleCnt="0"/>
      <dgm:spPr/>
    </dgm:pt>
    <dgm:pt modelId="{304F5DD0-AA88-42F3-A129-B2310C06A837}" type="pres">
      <dgm:prSet presAssocID="{189EE766-B31B-4FA8-90B1-E03B6F49BD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01B2341-D297-48B4-8A74-370B9B63A371}" type="presOf" srcId="{76070CA1-15A2-4B04-8366-097EEF639037}" destId="{DD57BB72-F447-45EE-9127-0DCFE4242BEB}" srcOrd="0" destOrd="0" presId="urn:microsoft.com/office/officeart/2005/8/layout/vList2"/>
    <dgm:cxn modelId="{6AAAA41A-3459-4A4C-A8D8-588AB6A8F047}" srcId="{36FFB070-87EB-4B28-953F-8ABF501F3417}" destId="{189EE766-B31B-4FA8-90B1-E03B6F49BD45}" srcOrd="2" destOrd="0" parTransId="{DE75C2E4-EC12-48E4-93E3-80E1F983639D}" sibTransId="{82935EBB-D192-457A-8075-E4EFDBA18148}"/>
    <dgm:cxn modelId="{76E37295-37E1-400F-80EF-DEEB56AC5771}" type="presOf" srcId="{189EE766-B31B-4FA8-90B1-E03B6F49BD45}" destId="{304F5DD0-AA88-42F3-A129-B2310C06A837}" srcOrd="0" destOrd="0" presId="urn:microsoft.com/office/officeart/2005/8/layout/vList2"/>
    <dgm:cxn modelId="{C66D844F-E555-4F2D-8E83-DC4E5A0F86D0}" srcId="{36FFB070-87EB-4B28-953F-8ABF501F3417}" destId="{919ECC1C-1ABA-4DEE-AB91-DC4C56E0EA98}" srcOrd="1" destOrd="0" parTransId="{5CFEBE47-6E92-4E96-B9D7-21B1F8204DAE}" sibTransId="{39A4A190-C1E2-4106-8C87-1217DE5C2D55}"/>
    <dgm:cxn modelId="{5922CD1A-302C-48D9-9E1C-3027E762D2AD}" type="presOf" srcId="{919ECC1C-1ABA-4DEE-AB91-DC4C56E0EA98}" destId="{6C2397FC-066E-4F3F-8CB4-8CE2EDE68FF6}" srcOrd="0" destOrd="0" presId="urn:microsoft.com/office/officeart/2005/8/layout/vList2"/>
    <dgm:cxn modelId="{C1493633-2A77-4C09-8FA4-4D13A7293974}" srcId="{36FFB070-87EB-4B28-953F-8ABF501F3417}" destId="{76070CA1-15A2-4B04-8366-097EEF639037}" srcOrd="0" destOrd="0" parTransId="{BA9FC30E-4208-4566-97F3-AC2EAAF44092}" sibTransId="{99D7D43E-5140-4EEF-B970-5BFEBA6248E5}"/>
    <dgm:cxn modelId="{14E03B3F-987C-4C6D-B974-5EF384EF7F0C}" type="presOf" srcId="{36FFB070-87EB-4B28-953F-8ABF501F3417}" destId="{49A8FDC3-E18C-4A72-8454-B34E373A7EAD}" srcOrd="0" destOrd="0" presId="urn:microsoft.com/office/officeart/2005/8/layout/vList2"/>
    <dgm:cxn modelId="{A871973A-8677-42AE-B42A-5F0694E185EF}" type="presParOf" srcId="{49A8FDC3-E18C-4A72-8454-B34E373A7EAD}" destId="{DD57BB72-F447-45EE-9127-0DCFE4242BEB}" srcOrd="0" destOrd="0" presId="urn:microsoft.com/office/officeart/2005/8/layout/vList2"/>
    <dgm:cxn modelId="{D1E23A24-6D80-462D-B4DC-D05D149ECA4C}" type="presParOf" srcId="{49A8FDC3-E18C-4A72-8454-B34E373A7EAD}" destId="{72B58EB0-3131-4355-BD6A-EBDD59AC9635}" srcOrd="1" destOrd="0" presId="urn:microsoft.com/office/officeart/2005/8/layout/vList2"/>
    <dgm:cxn modelId="{E2991263-2B0F-411B-84AC-248F47E9994D}" type="presParOf" srcId="{49A8FDC3-E18C-4A72-8454-B34E373A7EAD}" destId="{6C2397FC-066E-4F3F-8CB4-8CE2EDE68FF6}" srcOrd="2" destOrd="0" presId="urn:microsoft.com/office/officeart/2005/8/layout/vList2"/>
    <dgm:cxn modelId="{5D128A04-7408-4509-AABD-547F10F0C52E}" type="presParOf" srcId="{49A8FDC3-E18C-4A72-8454-B34E373A7EAD}" destId="{41BE29DF-907B-4198-A007-D7EDAF0082FD}" srcOrd="3" destOrd="0" presId="urn:microsoft.com/office/officeart/2005/8/layout/vList2"/>
    <dgm:cxn modelId="{452F8B9C-7804-4BB2-A9F8-373BE7E62528}" type="presParOf" srcId="{49A8FDC3-E18C-4A72-8454-B34E373A7EAD}" destId="{304F5DD0-AA88-42F3-A129-B2310C06A8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FFB070-87EB-4B28-953F-8ABF501F3417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76070CA1-15A2-4B04-8366-097EEF639037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1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99D7D43E-5140-4EEF-B970-5BFEBA6248E5}" type="sibTrans" cxnId="{C1493633-2A77-4C09-8FA4-4D13A7293974}">
      <dgm:prSet/>
      <dgm:spPr/>
      <dgm:t>
        <a:bodyPr/>
        <a:lstStyle/>
        <a:p>
          <a:endParaRPr lang="zh-CN" altLang="en-US"/>
        </a:p>
      </dgm:t>
    </dgm:pt>
    <dgm:pt modelId="{BA9FC30E-4208-4566-97F3-AC2EAAF44092}" type="parTrans" cxnId="{C1493633-2A77-4C09-8FA4-4D13A7293974}">
      <dgm:prSet/>
      <dgm:spPr/>
      <dgm:t>
        <a:bodyPr/>
        <a:lstStyle/>
        <a:p>
          <a:endParaRPr lang="zh-CN" altLang="en-US"/>
        </a:p>
      </dgm:t>
    </dgm:pt>
    <dgm:pt modelId="{919ECC1C-1ABA-4DEE-AB91-DC4C56E0EA98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2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5CFEBE47-6E92-4E96-B9D7-21B1F8204DAE}" type="parTrans" cxnId="{C66D844F-E555-4F2D-8E83-DC4E5A0F86D0}">
      <dgm:prSet/>
      <dgm:spPr/>
    </dgm:pt>
    <dgm:pt modelId="{39A4A190-C1E2-4106-8C87-1217DE5C2D55}" type="sibTrans" cxnId="{C66D844F-E555-4F2D-8E83-DC4E5A0F86D0}">
      <dgm:prSet/>
      <dgm:spPr/>
    </dgm:pt>
    <dgm:pt modelId="{189EE766-B31B-4FA8-90B1-E03B6F49BD45}">
      <dgm:prSet phldrT="[文本]" custT="1"/>
      <dgm:spPr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</dgm:spPr>
      <dgm:t>
        <a:bodyPr/>
        <a:lstStyle/>
        <a:p>
          <a:pPr algn="ctr"/>
          <a:r>
            <a:rPr lang="zh-CN" altLang="en-US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3</a:t>
          </a:r>
          <a:endParaRPr lang="zh-CN" altLang="en-US" sz="24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gm:t>
    </dgm:pt>
    <dgm:pt modelId="{DE75C2E4-EC12-48E4-93E3-80E1F983639D}" type="parTrans" cxnId="{6AAAA41A-3459-4A4C-A8D8-588AB6A8F047}">
      <dgm:prSet/>
      <dgm:spPr/>
    </dgm:pt>
    <dgm:pt modelId="{82935EBB-D192-457A-8075-E4EFDBA18148}" type="sibTrans" cxnId="{6AAAA41A-3459-4A4C-A8D8-588AB6A8F047}">
      <dgm:prSet/>
      <dgm:spPr/>
    </dgm:pt>
    <dgm:pt modelId="{49A8FDC3-E18C-4A72-8454-B34E373A7EAD}" type="pres">
      <dgm:prSet presAssocID="{36FFB070-87EB-4B28-953F-8ABF501F34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D57BB72-F447-45EE-9127-0DCFE4242BEB}" type="pres">
      <dgm:prSet presAssocID="{76070CA1-15A2-4B04-8366-097EEF639037}" presName="parentText" presStyleLbl="node1" presStyleIdx="0" presStyleCnt="3" custScaleY="7829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B58EB0-3131-4355-BD6A-EBDD59AC9635}" type="pres">
      <dgm:prSet presAssocID="{99D7D43E-5140-4EEF-B970-5BFEBA6248E5}" presName="spacer" presStyleCnt="0"/>
      <dgm:spPr/>
    </dgm:pt>
    <dgm:pt modelId="{6C2397FC-066E-4F3F-8CB4-8CE2EDE68FF6}" type="pres">
      <dgm:prSet presAssocID="{919ECC1C-1ABA-4DEE-AB91-DC4C56E0EA9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BE29DF-907B-4198-A007-D7EDAF0082FD}" type="pres">
      <dgm:prSet presAssocID="{39A4A190-C1E2-4106-8C87-1217DE5C2D55}" presName="spacer" presStyleCnt="0"/>
      <dgm:spPr/>
    </dgm:pt>
    <dgm:pt modelId="{304F5DD0-AA88-42F3-A129-B2310C06A837}" type="pres">
      <dgm:prSet presAssocID="{189EE766-B31B-4FA8-90B1-E03B6F49BD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AAAA41A-3459-4A4C-A8D8-588AB6A8F047}" srcId="{36FFB070-87EB-4B28-953F-8ABF501F3417}" destId="{189EE766-B31B-4FA8-90B1-E03B6F49BD45}" srcOrd="2" destOrd="0" parTransId="{DE75C2E4-EC12-48E4-93E3-80E1F983639D}" sibTransId="{82935EBB-D192-457A-8075-E4EFDBA18148}"/>
    <dgm:cxn modelId="{B6809FFA-B06A-4729-A1DA-7A3199B0BFB8}" type="presOf" srcId="{36FFB070-87EB-4B28-953F-8ABF501F3417}" destId="{49A8FDC3-E18C-4A72-8454-B34E373A7EAD}" srcOrd="0" destOrd="0" presId="urn:microsoft.com/office/officeart/2005/8/layout/vList2"/>
    <dgm:cxn modelId="{C66D844F-E555-4F2D-8E83-DC4E5A0F86D0}" srcId="{36FFB070-87EB-4B28-953F-8ABF501F3417}" destId="{919ECC1C-1ABA-4DEE-AB91-DC4C56E0EA98}" srcOrd="1" destOrd="0" parTransId="{5CFEBE47-6E92-4E96-B9D7-21B1F8204DAE}" sibTransId="{39A4A190-C1E2-4106-8C87-1217DE5C2D55}"/>
    <dgm:cxn modelId="{04A0CE0A-31CE-40B3-82FE-2216E49181C7}" type="presOf" srcId="{189EE766-B31B-4FA8-90B1-E03B6F49BD45}" destId="{304F5DD0-AA88-42F3-A129-B2310C06A837}" srcOrd="0" destOrd="0" presId="urn:microsoft.com/office/officeart/2005/8/layout/vList2"/>
    <dgm:cxn modelId="{C1493633-2A77-4C09-8FA4-4D13A7293974}" srcId="{36FFB070-87EB-4B28-953F-8ABF501F3417}" destId="{76070CA1-15A2-4B04-8366-097EEF639037}" srcOrd="0" destOrd="0" parTransId="{BA9FC30E-4208-4566-97F3-AC2EAAF44092}" sibTransId="{99D7D43E-5140-4EEF-B970-5BFEBA6248E5}"/>
    <dgm:cxn modelId="{5E1930DF-264E-4E6A-BEE4-395D92894F92}" type="presOf" srcId="{76070CA1-15A2-4B04-8366-097EEF639037}" destId="{DD57BB72-F447-45EE-9127-0DCFE4242BEB}" srcOrd="0" destOrd="0" presId="urn:microsoft.com/office/officeart/2005/8/layout/vList2"/>
    <dgm:cxn modelId="{B811D714-F595-45F0-A43A-C868F20338B5}" type="presOf" srcId="{919ECC1C-1ABA-4DEE-AB91-DC4C56E0EA98}" destId="{6C2397FC-066E-4F3F-8CB4-8CE2EDE68FF6}" srcOrd="0" destOrd="0" presId="urn:microsoft.com/office/officeart/2005/8/layout/vList2"/>
    <dgm:cxn modelId="{2ADFA574-5CF8-4021-973E-AED0501CFAEF}" type="presParOf" srcId="{49A8FDC3-E18C-4A72-8454-B34E373A7EAD}" destId="{DD57BB72-F447-45EE-9127-0DCFE4242BEB}" srcOrd="0" destOrd="0" presId="urn:microsoft.com/office/officeart/2005/8/layout/vList2"/>
    <dgm:cxn modelId="{27D55DDA-DC2C-4907-B7F6-4B0007D8DAD7}" type="presParOf" srcId="{49A8FDC3-E18C-4A72-8454-B34E373A7EAD}" destId="{72B58EB0-3131-4355-BD6A-EBDD59AC9635}" srcOrd="1" destOrd="0" presId="urn:microsoft.com/office/officeart/2005/8/layout/vList2"/>
    <dgm:cxn modelId="{DADC90F3-92F6-429D-99A9-811D20CFE584}" type="presParOf" srcId="{49A8FDC3-E18C-4A72-8454-B34E373A7EAD}" destId="{6C2397FC-066E-4F3F-8CB4-8CE2EDE68FF6}" srcOrd="2" destOrd="0" presId="urn:microsoft.com/office/officeart/2005/8/layout/vList2"/>
    <dgm:cxn modelId="{3B180C1B-D826-4E1C-8976-D66E12EF84F8}" type="presParOf" srcId="{49A8FDC3-E18C-4A72-8454-B34E373A7EAD}" destId="{41BE29DF-907B-4198-A007-D7EDAF0082FD}" srcOrd="3" destOrd="0" presId="urn:microsoft.com/office/officeart/2005/8/layout/vList2"/>
    <dgm:cxn modelId="{1805A268-7337-429A-864E-DBD0BC692A4E}" type="presParOf" srcId="{49A8FDC3-E18C-4A72-8454-B34E373A7EAD}" destId="{304F5DD0-AA88-42F3-A129-B2310C06A83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7BB72-F447-45EE-9127-0DCFE4242BEB}">
      <dsp:nvSpPr>
        <dsp:cNvPr id="0" name=""/>
        <dsp:cNvSpPr/>
      </dsp:nvSpPr>
      <dsp:spPr>
        <a:xfrm>
          <a:off x="0" y="1116"/>
          <a:ext cx="3903007" cy="580284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1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28327" y="29443"/>
        <a:ext cx="3846353" cy="523630"/>
      </dsp:txXfrm>
    </dsp:sp>
    <dsp:sp modelId="{6C2397FC-066E-4F3F-8CB4-8CE2EDE68FF6}">
      <dsp:nvSpPr>
        <dsp:cNvPr id="0" name=""/>
        <dsp:cNvSpPr/>
      </dsp:nvSpPr>
      <dsp:spPr>
        <a:xfrm>
          <a:off x="0" y="594057"/>
          <a:ext cx="3903007" cy="741113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2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36178" y="630235"/>
        <a:ext cx="3830651" cy="668757"/>
      </dsp:txXfrm>
    </dsp:sp>
    <dsp:sp modelId="{304F5DD0-AA88-42F3-A129-B2310C06A837}">
      <dsp:nvSpPr>
        <dsp:cNvPr id="0" name=""/>
        <dsp:cNvSpPr/>
      </dsp:nvSpPr>
      <dsp:spPr>
        <a:xfrm>
          <a:off x="0" y="1347827"/>
          <a:ext cx="3903007" cy="741113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3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36178" y="1384005"/>
        <a:ext cx="3830651" cy="668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7BB72-F447-45EE-9127-0DCFE4242BEB}">
      <dsp:nvSpPr>
        <dsp:cNvPr id="0" name=""/>
        <dsp:cNvSpPr/>
      </dsp:nvSpPr>
      <dsp:spPr>
        <a:xfrm>
          <a:off x="0" y="964"/>
          <a:ext cx="3903007" cy="580362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1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28331" y="29295"/>
        <a:ext cx="3846345" cy="523700"/>
      </dsp:txXfrm>
    </dsp:sp>
    <dsp:sp modelId="{6C2397FC-066E-4F3F-8CB4-8CE2EDE68FF6}">
      <dsp:nvSpPr>
        <dsp:cNvPr id="0" name=""/>
        <dsp:cNvSpPr/>
      </dsp:nvSpPr>
      <dsp:spPr>
        <a:xfrm>
          <a:off x="0" y="593997"/>
          <a:ext cx="3903007" cy="741213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2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36183" y="630180"/>
        <a:ext cx="3830641" cy="668847"/>
      </dsp:txXfrm>
    </dsp:sp>
    <dsp:sp modelId="{304F5DD0-AA88-42F3-A129-B2310C06A837}">
      <dsp:nvSpPr>
        <dsp:cNvPr id="0" name=""/>
        <dsp:cNvSpPr/>
      </dsp:nvSpPr>
      <dsp:spPr>
        <a:xfrm>
          <a:off x="0" y="1347880"/>
          <a:ext cx="3903007" cy="741213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3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36183" y="1384063"/>
        <a:ext cx="3830641" cy="6688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7BB72-F447-45EE-9127-0DCFE4242BEB}">
      <dsp:nvSpPr>
        <dsp:cNvPr id="0" name=""/>
        <dsp:cNvSpPr/>
      </dsp:nvSpPr>
      <dsp:spPr>
        <a:xfrm>
          <a:off x="0" y="964"/>
          <a:ext cx="3903007" cy="580362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1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28331" y="29295"/>
        <a:ext cx="3846345" cy="523700"/>
      </dsp:txXfrm>
    </dsp:sp>
    <dsp:sp modelId="{6C2397FC-066E-4F3F-8CB4-8CE2EDE68FF6}">
      <dsp:nvSpPr>
        <dsp:cNvPr id="0" name=""/>
        <dsp:cNvSpPr/>
      </dsp:nvSpPr>
      <dsp:spPr>
        <a:xfrm>
          <a:off x="0" y="593997"/>
          <a:ext cx="3903007" cy="741213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2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36183" y="630180"/>
        <a:ext cx="3830641" cy="668847"/>
      </dsp:txXfrm>
    </dsp:sp>
    <dsp:sp modelId="{304F5DD0-AA88-42F3-A129-B2310C06A837}">
      <dsp:nvSpPr>
        <dsp:cNvPr id="0" name=""/>
        <dsp:cNvSpPr/>
      </dsp:nvSpPr>
      <dsp:spPr>
        <a:xfrm>
          <a:off x="0" y="1347880"/>
          <a:ext cx="3903007" cy="741213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3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36183" y="1384063"/>
        <a:ext cx="3830641" cy="6688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7BB72-F447-45EE-9127-0DCFE4242BEB}">
      <dsp:nvSpPr>
        <dsp:cNvPr id="0" name=""/>
        <dsp:cNvSpPr/>
      </dsp:nvSpPr>
      <dsp:spPr>
        <a:xfrm>
          <a:off x="0" y="964"/>
          <a:ext cx="3903007" cy="580362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1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28331" y="29295"/>
        <a:ext cx="3846345" cy="523700"/>
      </dsp:txXfrm>
    </dsp:sp>
    <dsp:sp modelId="{6C2397FC-066E-4F3F-8CB4-8CE2EDE68FF6}">
      <dsp:nvSpPr>
        <dsp:cNvPr id="0" name=""/>
        <dsp:cNvSpPr/>
      </dsp:nvSpPr>
      <dsp:spPr>
        <a:xfrm>
          <a:off x="0" y="593997"/>
          <a:ext cx="3903007" cy="741213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2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36183" y="630180"/>
        <a:ext cx="3830641" cy="668847"/>
      </dsp:txXfrm>
    </dsp:sp>
    <dsp:sp modelId="{304F5DD0-AA88-42F3-A129-B2310C06A837}">
      <dsp:nvSpPr>
        <dsp:cNvPr id="0" name=""/>
        <dsp:cNvSpPr/>
      </dsp:nvSpPr>
      <dsp:spPr>
        <a:xfrm>
          <a:off x="0" y="1347880"/>
          <a:ext cx="3903007" cy="741213"/>
        </a:xfrm>
        <a:prstGeom prst="roundRect">
          <a:avLst/>
        </a:prstGeom>
        <a:gradFill flip="none" rotWithShape="0">
          <a:gsLst>
            <a:gs pos="0">
              <a:srgbClr val="990000">
                <a:alpha val="95000"/>
              </a:srgbClr>
            </a:gs>
            <a:gs pos="50000">
              <a:srgbClr val="C00000">
                <a:alpha val="95000"/>
              </a:srgbClr>
            </a:gs>
            <a:gs pos="100000">
              <a:srgbClr val="990000">
                <a:alpha val="95000"/>
              </a:srgbClr>
            </a:gs>
          </a:gsLst>
          <a:lin ang="5400000" scaled="0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标题</a:t>
          </a:r>
          <a:r>
            <a:rPr lang="en-US" altLang="zh-CN" sz="2400" kern="1200" dirty="0" smtClean="0">
              <a:latin typeface="方正中等线简体" panose="03000509000000000000" pitchFamily="65" charset="-122"/>
              <a:ea typeface="方正中等线简体" panose="03000509000000000000" pitchFamily="65" charset="-122"/>
            </a:rPr>
            <a:t>3</a:t>
          </a:r>
          <a:endParaRPr lang="zh-CN" altLang="en-US" sz="2400" kern="1200" dirty="0">
            <a:latin typeface="方正中等线简体" panose="03000509000000000000" pitchFamily="65" charset="-122"/>
            <a:ea typeface="方正中等线简体" panose="03000509000000000000" pitchFamily="65" charset="-122"/>
          </a:endParaRPr>
        </a:p>
      </dsp:txBody>
      <dsp:txXfrm>
        <a:off x="36183" y="1384063"/>
        <a:ext cx="3830641" cy="668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FD7F5-A446-4A3A-8105-CED2D110207A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FD11C-FB86-45BC-A12E-CA3CBF2180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55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68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461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874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54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82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17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697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32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21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858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29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94F5D-5902-41F2-862E-80AEB3829642}" type="datetimeFigureOut">
              <a:rPr lang="zh-CN" altLang="en-US" smtClean="0"/>
              <a:t>2014/8/1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A4DA-8B64-4339-B740-4CC3A869A2A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100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53140" y="1769422"/>
            <a:ext cx="7716774" cy="110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添加标题文本</a:t>
            </a:r>
            <a:endParaRPr lang="zh-CN" altLang="en-US" sz="5000" dirty="0">
              <a:ln>
                <a:solidFill>
                  <a:srgbClr val="C0000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76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94646" y="2048266"/>
            <a:ext cx="5883626" cy="110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pc="6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谢谢大家</a:t>
            </a:r>
            <a:r>
              <a:rPr lang="zh-CN" altLang="en-US" sz="5000" spc="600" dirty="0" smtClean="0">
                <a:ln>
                  <a:solidFill>
                    <a:srgbClr val="C0000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！</a:t>
            </a:r>
            <a:endParaRPr lang="zh-CN" altLang="en-US" sz="5000" spc="600" dirty="0">
              <a:ln>
                <a:solidFill>
                  <a:srgbClr val="C0000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801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88007" y="1422399"/>
            <a:ext cx="1184941" cy="618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标题一</a:t>
            </a:r>
            <a:endParaRPr lang="zh-CN" altLang="zh-CN" sz="260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1647871750"/>
              </p:ext>
            </p:extLst>
          </p:nvPr>
        </p:nvGraphicFramePr>
        <p:xfrm>
          <a:off x="3470250" y="3048000"/>
          <a:ext cx="3903007" cy="2090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988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2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88007" y="1422399"/>
            <a:ext cx="1184941" cy="618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标题一</a:t>
            </a:r>
            <a:endParaRPr lang="zh-CN" altLang="zh-CN" sz="260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2727372847"/>
              </p:ext>
            </p:extLst>
          </p:nvPr>
        </p:nvGraphicFramePr>
        <p:xfrm>
          <a:off x="3470250" y="3048000"/>
          <a:ext cx="3903007" cy="2090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686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434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88007" y="1422399"/>
            <a:ext cx="1184941" cy="618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标题一</a:t>
            </a:r>
            <a:endParaRPr lang="zh-CN" altLang="zh-CN" sz="260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3137384913"/>
              </p:ext>
            </p:extLst>
          </p:nvPr>
        </p:nvGraphicFramePr>
        <p:xfrm>
          <a:off x="3470250" y="3048000"/>
          <a:ext cx="3903007" cy="2090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828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3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88007" y="1422399"/>
            <a:ext cx="1184941" cy="618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zh-CN" altLang="en-US" sz="26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方正超粗黑简体" panose="03000509000000000000" pitchFamily="65" charset="-122"/>
                <a:ea typeface="方正超粗黑简体" panose="03000509000000000000" pitchFamily="65" charset="-122"/>
              </a:rPr>
              <a:t>标题一</a:t>
            </a:r>
            <a:endParaRPr lang="zh-CN" altLang="zh-CN" sz="260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方正超粗黑简体" panose="03000509000000000000" pitchFamily="65" charset="-122"/>
              <a:ea typeface="方正超粗黑简体" panose="03000509000000000000" pitchFamily="65" charset="-122"/>
            </a:endParaRPr>
          </a:p>
        </p:txBody>
      </p: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116205830"/>
              </p:ext>
            </p:extLst>
          </p:nvPr>
        </p:nvGraphicFramePr>
        <p:xfrm>
          <a:off x="3470250" y="3048000"/>
          <a:ext cx="3903007" cy="2090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11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">
                                            <p:graphicEl>
                                              <a:dgm id="{DD57BB72-F447-45EE-9127-0DCFE4242BEB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">
                                            <p:graphicEl>
                                              <a:dgm id="{6C2397FC-066E-4F3F-8CB4-8CE2EDE68FF6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">
                                            <p:graphicEl>
                                              <a:dgm id="{304F5DD0-AA88-42F3-A129-B2310C06A837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0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38</Words>
  <Application>Microsoft Office PowerPoint</Application>
  <PresentationFormat>全屏显示(4:3)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9</cp:revision>
  <dcterms:created xsi:type="dcterms:W3CDTF">2013-01-10T02:45:19Z</dcterms:created>
  <dcterms:modified xsi:type="dcterms:W3CDTF">2014-08-01T06:56:06Z</dcterms:modified>
</cp:coreProperties>
</file>